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 snapToGrid="0" snapToObjects="1" showGuides="1">
      <p:cViewPr>
        <p:scale>
          <a:sx n="93" d="100"/>
          <a:sy n="93" d="100"/>
        </p:scale>
        <p:origin x="208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62BD-B8D6-644B-BC17-FD63745B363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753F2-4D3F-0D4A-86E6-24C7A5BB0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753F2-4D3F-0D4A-86E6-24C7A5BB03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3CC-5B5E-9543-98AD-5F3B1D67FAAE}" type="datetime1">
              <a:rPr lang="en-ID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4D47-EDCC-A142-A373-B9409778699F}" type="datetime1">
              <a:rPr lang="en-ID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990B-792F-6A47-8AAE-82520AE5ED49}" type="datetime1">
              <a:rPr lang="en-ID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1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6815-D628-9442-94A4-AEB4FC50A282}" type="datetime1">
              <a:rPr lang="en-ID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764-961F-ED4C-A7EC-6E3998AA0ADC}" type="datetime1">
              <a:rPr lang="en-ID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2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98246-A256-8842-9D58-B497F122B65E}" type="datetime1">
              <a:rPr lang="en-ID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1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883B-8021-AA4E-BBAB-96FB72A4E94B}" type="datetime1">
              <a:rPr lang="en-ID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1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2387-5B4F-4041-8D92-1A83EA89EE5B}" type="datetime1">
              <a:rPr lang="en-ID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D76CA-FA55-AD4E-8D1F-95A93AFBCF3E}" type="datetime1">
              <a:rPr lang="en-ID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6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F21C-34ED-9F45-BE23-B116D51DB0F8}" type="datetime1">
              <a:rPr lang="en-ID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14AB-278F-4A45-BA92-C731B0692E5E}" type="datetime1">
              <a:rPr lang="en-ID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8993-F63D-1E48-B01D-5E82354C2986}" type="datetime1">
              <a:rPr lang="en-ID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AFEC9-37A9-3742-B453-9C83CBC0A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4084" y="1218218"/>
            <a:ext cx="1306285" cy="4680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What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21526" y="802582"/>
            <a:ext cx="89084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a class of financial adviser that provide financial advice or portfolio management online with moderate to minimal human intervention.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They provide digital financial advice based on mathematical rules or algorithms.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These algorithms are executed by software and thus financial advice do not require a human advisor.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The software utilizes its algorithms to automatically allocate, manage and optimize clients' assets.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754083" y="2516080"/>
            <a:ext cx="1306285" cy="4680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21525" y="2381989"/>
            <a:ext cx="89084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For Fund Managers: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it reduces overhead costs, in particular cost of human resources and securities research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It might put the company in a better position in the industry as the company can offer a lower fees to customers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For Customers: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Lower fees to pay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Lower size of investment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They can monitor their investment 24/7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4082" y="4655594"/>
            <a:ext cx="1306285" cy="6863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Where and Who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1525" y="4655594"/>
            <a:ext cx="89084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Mostly in the countries where: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The information of the market is available efficiently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Market cap is very large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Among others: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USA: Vanguard, Charles Schwab, Betterment, </a:t>
            </a:r>
            <a:r>
              <a:rPr lang="en-US" sz="1600" dirty="0" err="1" smtClean="0"/>
              <a:t>Wealthfront</a:t>
            </a:r>
            <a:r>
              <a:rPr lang="en-US" sz="1600" dirty="0" smtClean="0"/>
              <a:t>, Personal Capital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UK: Nutmeg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/>
              <a:t>Canada: </a:t>
            </a:r>
            <a:r>
              <a:rPr lang="en-US" sz="1600" dirty="0" err="1" smtClean="0"/>
              <a:t>Wealthsimple</a:t>
            </a:r>
            <a:r>
              <a:rPr lang="en-US" sz="1600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548" y="1729772"/>
            <a:ext cx="1944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2">
                    <a:lumMod val="50000"/>
                  </a:schemeClr>
                </a:solidFill>
              </a:rPr>
              <a:t>Taken from </a:t>
            </a:r>
            <a:r>
              <a:rPr lang="en-US" sz="1200" i="1" dirty="0" err="1" smtClean="0">
                <a:solidFill>
                  <a:schemeClr val="bg2">
                    <a:lumMod val="50000"/>
                  </a:schemeClr>
                </a:solidFill>
              </a:rPr>
              <a:t>en.wikipedia.org</a:t>
            </a:r>
            <a:endParaRPr lang="en-US" sz="12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53887" y="249379"/>
            <a:ext cx="217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Advisor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53887" y="249379"/>
            <a:ext cx="217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Advisor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873" y="1233055"/>
            <a:ext cx="5070763" cy="3588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</a:t>
            </a:r>
          </a:p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762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Fees</a:t>
            </a:r>
          </a:p>
          <a:p>
            <a:pPr marL="4762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transact</a:t>
            </a:r>
          </a:p>
          <a:p>
            <a:pPr marL="4762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be monitored 24/7</a:t>
            </a:r>
          </a:p>
          <a:p>
            <a:pPr marL="4762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Easy access for lower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networth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762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minimum balance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3928" y="1233055"/>
            <a:ext cx="5070763" cy="35883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Cons</a:t>
            </a:r>
          </a:p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marL="422275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It is not personalized</a:t>
            </a:r>
          </a:p>
          <a:p>
            <a:pPr marL="422275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face to face meeting</a:t>
            </a:r>
          </a:p>
          <a:p>
            <a:pPr marL="422275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Can only be implemented in an efficient market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1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37702" y="249379"/>
            <a:ext cx="452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Advisor </a:t>
            </a:r>
            <a:r>
              <a:rPr lang="mr-I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How It Works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873" y="1233055"/>
            <a:ext cx="10377054" cy="3588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334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Customer fills KYC, Customers Profile, Financial Goals, Monthly Income and Expenses, tenor of investment in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provider website</a:t>
            </a:r>
          </a:p>
          <a:p>
            <a:pPr marL="5334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provider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(automatically) the customers profile and investment goals, and propose asset allocation to customer</a:t>
            </a:r>
          </a:p>
          <a:p>
            <a:pPr marL="5334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Upon customer’s confirmation re the asset allocation, the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provider asks the customer to open a dedicated bank account and investment account</a:t>
            </a:r>
          </a:p>
          <a:p>
            <a:pPr marL="5334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 investing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EC9-37A9-3742-B453-9C83CBC0A0EB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03945" y="3167390"/>
            <a:ext cx="4237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Robo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Advisor in Indonesia?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293</Words>
  <Application>Microsoft Macintosh PowerPoint</Application>
  <PresentationFormat>Widescreen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2017-10-02T22:47:38Z</dcterms:created>
  <dcterms:modified xsi:type="dcterms:W3CDTF">2017-10-03T04:37:10Z</dcterms:modified>
</cp:coreProperties>
</file>